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80" r:id="rId9"/>
    <p:sldId id="281" r:id="rId10"/>
    <p:sldId id="282" r:id="rId11"/>
    <p:sldId id="267" r:id="rId12"/>
    <p:sldId id="262" r:id="rId13"/>
    <p:sldId id="263" r:id="rId14"/>
    <p:sldId id="264" r:id="rId15"/>
    <p:sldId id="265" r:id="rId16"/>
    <p:sldId id="275" r:id="rId17"/>
    <p:sldId id="276" r:id="rId18"/>
    <p:sldId id="283" r:id="rId19"/>
    <p:sldId id="284" r:id="rId20"/>
    <p:sldId id="285" r:id="rId21"/>
    <p:sldId id="290" r:id="rId22"/>
    <p:sldId id="286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301" r:id="rId32"/>
    <p:sldId id="299" r:id="rId33"/>
    <p:sldId id="300" r:id="rId34"/>
    <p:sldId id="287" r:id="rId35"/>
    <p:sldId id="288" r:id="rId36"/>
    <p:sldId id="289" r:id="rId37"/>
    <p:sldId id="302" r:id="rId38"/>
    <p:sldId id="303" r:id="rId39"/>
    <p:sldId id="304" r:id="rId40"/>
    <p:sldId id="316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7" r:id="rId50"/>
    <p:sldId id="313" r:id="rId51"/>
    <p:sldId id="314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34" r:id="rId60"/>
    <p:sldId id="355" r:id="rId61"/>
    <p:sldId id="356" r:id="rId62"/>
    <p:sldId id="325" r:id="rId63"/>
    <p:sldId id="326" r:id="rId64"/>
    <p:sldId id="327" r:id="rId65"/>
    <p:sldId id="335" r:id="rId66"/>
    <p:sldId id="358" r:id="rId67"/>
    <p:sldId id="359" r:id="rId68"/>
    <p:sldId id="360" r:id="rId69"/>
    <p:sldId id="361" r:id="rId70"/>
    <p:sldId id="328" r:id="rId71"/>
    <p:sldId id="336" r:id="rId72"/>
    <p:sldId id="329" r:id="rId73"/>
    <p:sldId id="330" r:id="rId74"/>
    <p:sldId id="357" r:id="rId75"/>
    <p:sldId id="331" r:id="rId76"/>
    <p:sldId id="353" r:id="rId77"/>
    <p:sldId id="354" r:id="rId78"/>
    <p:sldId id="332" r:id="rId79"/>
    <p:sldId id="337" r:id="rId80"/>
    <p:sldId id="315" r:id="rId81"/>
    <p:sldId id="333" r:id="rId82"/>
    <p:sldId id="338" r:id="rId83"/>
    <p:sldId id="339" r:id="rId84"/>
    <p:sldId id="340" r:id="rId85"/>
    <p:sldId id="352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장" id="{079EF9F3-38C0-4F66-B9C2-965CBE68638C}">
          <p14:sldIdLst>
            <p14:sldId id="256"/>
            <p14:sldId id="257"/>
            <p14:sldId id="258"/>
            <p14:sldId id="259"/>
            <p14:sldId id="260"/>
            <p14:sldId id="261"/>
            <p14:sldId id="279"/>
            <p14:sldId id="280"/>
            <p14:sldId id="281"/>
            <p14:sldId id="282"/>
          </p14:sldIdLst>
        </p14:section>
        <p14:section name="2장" id="{759D49A4-9590-4AC0-A97F-EE9282EA1051}">
          <p14:sldIdLst>
            <p14:sldId id="267"/>
            <p14:sldId id="262"/>
            <p14:sldId id="263"/>
            <p14:sldId id="264"/>
            <p14:sldId id="265"/>
            <p14:sldId id="275"/>
            <p14:sldId id="276"/>
            <p14:sldId id="283"/>
            <p14:sldId id="284"/>
            <p14:sldId id="285"/>
          </p14:sldIdLst>
        </p14:section>
        <p14:section name="3장" id="{3BE92114-D40C-4AC7-985F-290E04C0E9A8}">
          <p14:sldIdLst>
            <p14:sldId id="290"/>
            <p14:sldId id="286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4장" id="{72650D21-625C-4567-BE93-DC2B25A700FD}">
          <p14:sldIdLst>
            <p14:sldId id="301"/>
            <p14:sldId id="299"/>
            <p14:sldId id="300"/>
            <p14:sldId id="287"/>
            <p14:sldId id="288"/>
            <p14:sldId id="289"/>
            <p14:sldId id="302"/>
            <p14:sldId id="303"/>
            <p14:sldId id="304"/>
          </p14:sldIdLst>
        </p14:section>
        <p14:section name="5장" id="{EB329A66-DF04-4502-8ACE-FA19BC5429EE}">
          <p14:sldIdLst>
            <p14:sldId id="316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6장" id="{B8FC9D42-15AD-4B79-BE0B-4D0B2EA4B669}">
          <p14:sldIdLst>
            <p14:sldId id="317"/>
            <p14:sldId id="313"/>
            <p14:sldId id="314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7장" id="{C3426B3B-4CD4-4F07-AF0E-8AFD43EF5313}">
          <p14:sldIdLst>
            <p14:sldId id="334"/>
            <p14:sldId id="355"/>
            <p14:sldId id="356"/>
            <p14:sldId id="325"/>
            <p14:sldId id="326"/>
            <p14:sldId id="327"/>
            <p14:sldId id="335"/>
            <p14:sldId id="358"/>
            <p14:sldId id="359"/>
            <p14:sldId id="360"/>
            <p14:sldId id="361"/>
            <p14:sldId id="328"/>
            <p14:sldId id="336"/>
            <p14:sldId id="329"/>
            <p14:sldId id="330"/>
            <p14:sldId id="357"/>
            <p14:sldId id="331"/>
            <p14:sldId id="353"/>
            <p14:sldId id="354"/>
            <p14:sldId id="332"/>
            <p14:sldId id="337"/>
            <p14:sldId id="315"/>
            <p14:sldId id="333"/>
            <p14:sldId id="338"/>
            <p14:sldId id="339"/>
            <p14:sldId id="340"/>
            <p14:sldId id="352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93" d="100"/>
          <a:sy n="93" d="100"/>
        </p:scale>
        <p:origin x="9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9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46CF38-908A-49AA-C864-3091BB933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6742B5-47BD-C6DD-A662-6F1407EC1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B797B-A463-5630-D796-2A0394EB6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12-13 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6D5F5-7F85-0F4C-E4BD-D8D51AD86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C841BF-4769-8642-03A3-482818F0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31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ACE53-89B4-ED5B-0FB5-0764D35F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124837-47C1-9937-5E55-2C871BA20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02B5C4-DA90-77EB-D96B-F376E8707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12-13 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6A2DF0-8516-5475-CCDC-CD0902730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8D40B-A13A-37B5-0F3A-73355A1E5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59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D789B4-803A-1C4B-AE7F-4A81573AF3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6C3FA0-48D1-9B5E-5821-F1DFBCD97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BDAAF-78AA-B8A3-955D-EEE66C32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12-13 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F5C0D5-3803-F40F-CADB-2B0CC3C4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C2F4BE-2D82-1261-F2B1-58CB9082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20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E3B86-4CE6-3917-C4F2-A14E49B5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09BB2C-EDB4-9AE3-D938-49969922D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BC0E91-A6CD-D7F7-9A31-8FA58EC17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12-13 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7998DD-8C49-F2B8-7871-0C531559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0D90D6-525A-2996-05F7-42E5E2EE5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851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2415B-4E8A-4AFD-0C1B-D6BEC4995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518136-B407-B9F4-354A-2D51A55ED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5BD4A2-0C73-584B-260A-ADAD1EC53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12-13 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AE79FA-D657-0810-96B1-1D5B5A06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4AAC8-B4CB-ECE5-DAC7-294975B2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5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A45F8-8323-3CB3-9C00-DCF9F78B7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DEEE0D-F03F-870D-B27E-4DC59A9C12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194AB6-294C-253E-9853-5DAC3BB66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79D07-7079-5036-AA89-699A62075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12-13 (Fri)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F9AF14-E3BE-954F-7AAC-4178AC9BC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2C3B3F-5DB2-C5C6-300F-D1331971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584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2BDDA-8914-2665-2C37-994968EF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3D771C-DEEC-ABC4-20B3-0A6FC303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8BFE42-B8AE-4E22-1593-960753CC2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10639D-3D55-D7BB-723D-548D96652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F3A089-6E20-7506-65F6-4B30EA0C43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5DF9A7-183E-8FAD-9AC6-E9947A5DC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12-13 (Fri)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CBB19B-9741-C477-6504-2C47776E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A5E277-396D-A2C7-DDC1-22C73E91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7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A459F-AE31-109E-EEE9-1CD5B729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EF68FF-B106-FF1D-689E-9AA200A5A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12-13 (Fri)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A18A8-8840-5A8B-27CA-B1E3BC49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12D927-DC19-30CE-DADE-0307D0400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6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9B49FF-8770-6730-D8E5-15BECBE36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12-13 (Fri)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9A18BD-280B-9248-7BFD-136CF18A8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8E1943-2465-9454-7952-E2361591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397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AF4E7-45B3-4A4C-5A23-4298173B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CAE213-9DD5-B5E2-03CC-BC0AC1999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C73C2E-A1A9-78AF-11FB-82F8D15D6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C89517-F4AB-B340-14B9-DAC152C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12-13 (Fri)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F76847-8E0A-8E8C-72F2-337FE0BB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E8F458-B5AE-5717-287E-FD840F9B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58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ABD36-CB2D-B8CE-4ECA-3A37B5E1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D29AAA-2247-FD98-3EC7-EBA8390FDC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6EC355-68DE-4AB0-5FA2-C55634066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385896-FEAD-8EA8-3C27-0C6EB95D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6BA0-B8DE-4E9B-B099-1B92286C69BC}" type="datetimeFigureOut">
              <a:rPr lang="ko-KR" altLang="en-US" smtClean="0"/>
              <a:t>12-13 (Fri)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533F81-B947-857A-336B-1C4B81CD5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3DA27D-9DFE-5A5D-503E-4E213306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426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9FD5BC-97DE-E48A-2205-D6476C5D3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9DD864-06BA-76BC-9945-3F03653B0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EA8F92-0C98-7CC7-F398-9C648ED19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76BA0-B8DE-4E9B-B099-1B92286C69BC}" type="datetimeFigureOut">
              <a:rPr lang="ko-KR" altLang="en-US" smtClean="0"/>
              <a:t>12-13 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69ED48-6230-B1D7-9412-151D4FFE1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8F478-0511-C5FB-6DB8-F9167A8FB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120984-A3E1-4A9F-A1F9-C3277A66D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46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itprogramming119.tistory.com/entry/%EB%A9%80%ED%8B%B0%EB%AF%B8%EB%94%94%EC%96%B4-%EB%B0%B0%EC%9B%80%ED%84%B0-11-%EB%A9%80%ED%8B%B0%EB%AF%B8%EB%94%94%EC%96%B4-%EC%BD%98%ED%85%90%EC%B8%A0-%EC%A0%9C%EC%9E%91-%EC%97%B0%EC%8A%B5%EB%AC%B8%EC%A0%9C-5%EC%A7%80-%EC%84%A0%EB%8B%A4%ED%98%95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43D3-2243-60DC-AD1F-7B9D9D8D4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장 멀티미디어 개요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4487C1-CCBA-65B2-7CA6-3550996C5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[</a:t>
            </a:r>
            <a:r>
              <a:rPr lang="ko-KR" altLang="en-US" dirty="0">
                <a:hlinkClick r:id="rId2"/>
              </a:rPr>
              <a:t>멀티미디어 배움터 </a:t>
            </a:r>
            <a:r>
              <a:rPr lang="en-US" altLang="ko-KR" dirty="0">
                <a:hlinkClick r:id="rId2"/>
              </a:rPr>
              <a:t>2.0] 11</a:t>
            </a:r>
            <a:r>
              <a:rPr lang="ko-KR" altLang="en-US" dirty="0">
                <a:hlinkClick r:id="rId2"/>
              </a:rPr>
              <a:t>장 멀티미디어 콘텐츠 제작 연습문제 </a:t>
            </a:r>
            <a:r>
              <a:rPr lang="en-US" altLang="ko-KR" dirty="0">
                <a:hlinkClick r:id="rId2"/>
              </a:rPr>
              <a:t>- 5</a:t>
            </a:r>
            <a:r>
              <a:rPr lang="ko-KR" altLang="en-US" dirty="0">
                <a:hlinkClick r:id="rId2"/>
              </a:rPr>
              <a:t>지 선다형 </a:t>
            </a:r>
            <a:r>
              <a:rPr lang="en-US" altLang="ko-KR" dirty="0">
                <a:hlinkClick r:id="rId2"/>
              </a:rPr>
              <a:t>(tistory.com)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175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DF6B28-CC29-7C42-3C13-F0A55CD9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07"/>
            <a:ext cx="12192000" cy="666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3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43D3-2243-60DC-AD1F-7B9D9D8D4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333" y="1041400"/>
            <a:ext cx="10817333" cy="23876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 멀티미디어 시스템의 환경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4487C1-CCBA-65B2-7CA6-3550996C5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46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ADB933-FD07-A593-B5DF-69F81F06F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031" y="0"/>
            <a:ext cx="7319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21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7B8636-6441-E4F5-E3B6-A3FE0B428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8" y="0"/>
            <a:ext cx="11538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5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1DD271-055C-9D0C-F215-8C542336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64"/>
            <a:ext cx="12192000" cy="675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37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71AF6F-A0D1-06F7-6F45-9981A032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6" y="13811"/>
            <a:ext cx="11060068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37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1C6F52-A3CD-B868-6D09-2170D51A3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03" y="0"/>
            <a:ext cx="11647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25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02E550-B468-7786-459E-53E6F9EC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71" y="0"/>
            <a:ext cx="10029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72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642E7A-6257-4754-F4FD-26CEFA8A5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1" y="0"/>
            <a:ext cx="11168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69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09AA56-2FFA-31F0-17DE-A11391D45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10" y="0"/>
            <a:ext cx="910317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FA5CEA-65AC-A949-01F4-2EC1FF4140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26" t="11112" r="122" b="997"/>
          <a:stretch/>
        </p:blipFill>
        <p:spPr>
          <a:xfrm>
            <a:off x="3836194" y="948916"/>
            <a:ext cx="5050631" cy="306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56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0CA4F3-F048-286B-AB9F-EE1E2A73B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8" y="0"/>
            <a:ext cx="6931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7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DD25E5-B7AA-F61B-A89A-5B498DCB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686"/>
            <a:ext cx="12192000" cy="472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38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43D3-2243-60DC-AD1F-7B9D9D8D4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장 </a:t>
            </a:r>
            <a:r>
              <a:rPr lang="en-US" altLang="ko-KR" dirty="0"/>
              <a:t>Image and Graphic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4487C1-CCBA-65B2-7CA6-3550996C5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627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B7A1BC-76D1-FF97-745F-C753DCB43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62" y="0"/>
            <a:ext cx="8790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89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B0102F-8581-A655-646C-715C3DD9C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56" y="104311"/>
            <a:ext cx="9583487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34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A21E9C-1826-30DE-0293-C809A665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2"/>
            <a:ext cx="12192000" cy="68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4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D6A7D-9774-04B4-5B57-2A202B3FD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56679"/>
            <a:ext cx="8230749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83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065610-DD54-5BE0-D60E-1DD4C9561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35" y="9047"/>
            <a:ext cx="9164329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40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FCC0CB-A0A2-28BB-1BE8-B5B51E2BF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09" y="0"/>
            <a:ext cx="10460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95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D73E53-69B3-C9BA-5547-867D179B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93" y="0"/>
            <a:ext cx="9900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14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1C8245-9F08-07DD-AD7B-01875942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412" y="0"/>
            <a:ext cx="8095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24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3F59CA-9055-2454-8F66-54610FB4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70969"/>
            <a:ext cx="10174120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84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462C9E-2AC3-63E2-B37A-25041E2A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799" y="0"/>
            <a:ext cx="7144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52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43D3-2243-60DC-AD1F-7B9D9D8D4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장 </a:t>
            </a:r>
            <a:r>
              <a:rPr lang="en-US" altLang="ko-KR" dirty="0"/>
              <a:t>Sound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4487C1-CCBA-65B2-7CA6-3550996C5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80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E70ED7-9A88-290D-AECF-9A28A042A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35" y="0"/>
            <a:ext cx="7809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26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F3C85A-E7C4-ACC8-5DE7-5C3184184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765" y="0"/>
            <a:ext cx="7698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37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CB7256-B7E6-9AA1-7B5B-B1AE9878F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94784"/>
            <a:ext cx="9211961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47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282D61-2F00-12CC-D244-A383051ED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0"/>
            <a:ext cx="12192000" cy="6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18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C290D8-6A7D-4DC2-6975-B7A70A52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44" y="0"/>
            <a:ext cx="10528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79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10F491-00B5-C7AD-D6D1-6214D15E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72" y="0"/>
            <a:ext cx="9996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9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BD58F3-5449-D9EC-72A6-19F6A5351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288" y="0"/>
            <a:ext cx="7517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75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3A168B-B6E5-87C6-1B21-5B127BB0C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100" y="0"/>
            <a:ext cx="8019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86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70BF6D-A90D-0EA5-3AAC-1B2F89AE8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672" y="0"/>
            <a:ext cx="7734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96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43D3-2243-60DC-AD1F-7B9D9D8D4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장 </a:t>
            </a:r>
            <a:r>
              <a:rPr lang="en-US" altLang="ko-KR" dirty="0"/>
              <a:t>Animation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4487C1-CCBA-65B2-7CA6-3550996C5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756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074DAC-5FC7-210F-B166-09C1473CD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895" y="0"/>
            <a:ext cx="5414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05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B22688-4B15-219D-3DA5-8D4328AC9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890" y="0"/>
            <a:ext cx="7044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59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FF463E-6E99-EBBF-5004-392E9A32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89" y="109074"/>
            <a:ext cx="8221222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86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BA0200-45B2-D89A-6D7E-4E5FEB88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73" y="42390"/>
            <a:ext cx="8268854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79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925235-DA3C-D882-58B3-BD7CFF45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51" y="0"/>
            <a:ext cx="10026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94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4517BD-8F22-5D1C-BF36-7491E9A85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390" y="0"/>
            <a:ext cx="9751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03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0D542D-6E43-1639-F67E-700D3E56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395" y="0"/>
            <a:ext cx="9193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69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D09A16-E567-624D-2E19-E4587816C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241"/>
            <a:ext cx="12192000" cy="577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75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43D3-2243-60DC-AD1F-7B9D9D8D4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장 비디오 처리 기술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4487C1-CCBA-65B2-7CA6-3550996C5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377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D744D7-2EE1-329A-F89A-048CFFC5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15"/>
            <a:ext cx="12192000" cy="68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24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93232D-2DF3-A727-0BEF-245365B29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39" y="0"/>
            <a:ext cx="7714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48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04E3BC-D10F-1A6E-DBA5-3D438FE4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768" y="0"/>
            <a:ext cx="8194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368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7A69AE-8FA5-00A9-2B7B-B3C9BE5CB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94784"/>
            <a:ext cx="10240804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58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41339D-C975-6722-3C40-4F7930EC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52" y="0"/>
            <a:ext cx="11852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58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836463-7943-1784-FC2A-EC484F213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32" y="0"/>
            <a:ext cx="9033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85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9D7A98-5037-9354-E6E2-9400FD24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58" y="0"/>
            <a:ext cx="8918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81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BBE6EC-DAB5-8105-A42A-E82ED31ED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91" y="0"/>
            <a:ext cx="9602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423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FB2ED1-1B38-47D7-B515-B735979B0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70" y="0"/>
            <a:ext cx="9813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5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25F813-22AA-65AD-E99D-5BCF29D3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435"/>
            <a:ext cx="12192000" cy="50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1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43D3-2243-60DC-AD1F-7B9D9D8D4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800" dirty="0"/>
              <a:t>7</a:t>
            </a:r>
            <a:r>
              <a:rPr lang="ko-KR" altLang="en-US" sz="4800" dirty="0"/>
              <a:t>장 인터넷 환경과 멀티미디어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4487C1-CCBA-65B2-7CA6-3550996C5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339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84359E-3EB3-EEEA-7487-0AD4513F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99548"/>
            <a:ext cx="9459645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74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937AD-65B1-A939-D3D6-D801F3492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1438CD-5669-CD00-745A-56C1F9AE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03" y="0"/>
            <a:ext cx="7889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04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BE526-B916-5F1E-57F0-CD447C457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C18285-F06F-6F48-EFEF-44CCDFDC1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232916"/>
            <a:ext cx="10021699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071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A9440F-AB59-9C5D-2B0E-EEFB7FBA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89" y="0"/>
            <a:ext cx="10122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343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154C6B-1C70-FB98-387F-95C9DC40C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46" y="0"/>
            <a:ext cx="9426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434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232E5A-49B4-FC0D-D8D7-36CC3557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663" y="0"/>
            <a:ext cx="8774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959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1C5A1-5716-DD73-9117-1EE2B1850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714D5-D842-395E-7C15-2A98B8E4E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8</a:t>
            </a:r>
            <a:r>
              <a:rPr lang="ko-KR" altLang="en-US" sz="4400" dirty="0"/>
              <a:t>장 멀티미디어 기술의 활용 환경</a:t>
            </a:r>
            <a:br>
              <a:rPr lang="en-US" altLang="ko-KR" sz="4400" dirty="0"/>
            </a:br>
            <a:r>
              <a:rPr lang="ko-KR" altLang="en-US" sz="4400" dirty="0"/>
              <a:t>모바일 멀티미디어</a:t>
            </a:r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A1D7A8-10D8-54F4-B993-4E61EAB294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3317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E7D6E3-BC65-90BD-9FCC-4B403B8FA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838" y="0"/>
            <a:ext cx="7860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43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681B1-46A5-9E7C-6E1C-8019C9F56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44F06E-4F3B-3CFF-D125-DE135FA9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461" y="0"/>
            <a:ext cx="9769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72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05AC7-5D60-BB5F-5A0B-FE2CF71A6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D383F8-06C1-48F9-86D9-3AB7B6D3C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89" y="0"/>
            <a:ext cx="7836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71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71A62-F067-A850-A5B7-641082F33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565166-5E4B-B192-9FE8-11233C20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582" y="0"/>
            <a:ext cx="8966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2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1E08903-17AC-9637-9FFD-D63455D8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821"/>
            <a:ext cx="12192000" cy="52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482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E4B77F-EA96-FD99-CF8A-3DFE0BDCA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36" y="0"/>
            <a:ext cx="10426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92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D416F-0C8D-5521-262E-634490BC1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00F1E-D25D-377E-E998-3E7AFC2AB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9</a:t>
            </a:r>
            <a:r>
              <a:rPr lang="ko-KR" altLang="en-US" sz="4400" dirty="0"/>
              <a:t>장 가상환경과 멀티미디어</a:t>
            </a:r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E6B3B4-144D-6003-6140-8C1A5F9A93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79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4AC3BF-9F00-060A-F8DF-7544A3481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88" y="0"/>
            <a:ext cx="7975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181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F44FFC-34F0-7A10-A7E6-A9C22A1A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88" y="0"/>
            <a:ext cx="7975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741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2BC887-804C-BA75-152F-95507D7C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73" y="1233945"/>
            <a:ext cx="9364382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9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5AE438-32F1-77E5-32AE-9978C95A2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332" y="0"/>
            <a:ext cx="6483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963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B16C58-3E82-5700-1041-439A7DE05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93" y="0"/>
            <a:ext cx="9129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64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42DA7-97E0-2C25-708F-6DA4E4BF8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ED164F-2F3D-3422-06F8-5497D731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689" y="0"/>
            <a:ext cx="8920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476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A551AD-7455-3863-C7DD-FD5CD6D92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580"/>
            <a:ext cx="12192000" cy="497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18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C44ED-A092-1F52-3817-9189633E5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7F36B-670E-B898-A4A4-F4E887A637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10</a:t>
            </a:r>
            <a:r>
              <a:rPr lang="ko-KR" altLang="en-US" sz="4400" dirty="0"/>
              <a:t>장 디지털 컨텐츠와 멀티미디어</a:t>
            </a:r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AE8C11-5A38-4BA6-E5D6-C1BA56335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124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C7776D-08BF-4E29-5C9C-9F2BC27A9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9949"/>
            <a:ext cx="12192000" cy="425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242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F06EA4-678A-8B77-DA9A-CA05EED25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907" y="0"/>
            <a:ext cx="7810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39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C7C364-78E1-B417-FC0A-52887CD6C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048" y="0"/>
            <a:ext cx="8581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03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AA134A-6217-6418-1A8F-EA5F6DFB0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91" y="0"/>
            <a:ext cx="9941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2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CED5E-D9A7-5C70-13C8-40F5A827A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D39CFE-4FA7-0878-0AAB-9957E7DCE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454"/>
            <a:ext cx="12192000" cy="332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336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8AE34-D2E0-6CA6-B03B-659DCB78F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C83E65-9C70-0277-9B9D-024BDD67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842" y="0"/>
            <a:ext cx="8032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709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4767C-97D8-C73C-D20B-2BD36261A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F10FC-7714-4BBF-3D81-7CD152DC1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11</a:t>
            </a:r>
            <a:r>
              <a:rPr lang="ko-KR" altLang="en-US" sz="4400" dirty="0"/>
              <a:t>장 멀티미디어 컨텐츠 제작</a:t>
            </a:r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558EE9-27AB-6CFE-4FE9-EDF91DF164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2427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E64D3-523B-FF5D-4B09-1A9EE47CA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5F1B88-CF9F-279C-A929-F778D7ED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60" y="0"/>
            <a:ext cx="7955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846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2FDBA-C3E7-A6D5-30C7-21F6C1C44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CD019D-9347-14C7-F94C-0D2AED749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50" y="0"/>
            <a:ext cx="8652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242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089F7-CD12-D2B0-30E7-4F534C2E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1A2794-DB7B-A9DF-1AAD-CC75ADD2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777"/>
            <a:ext cx="12192000" cy="314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067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72477-F681-1524-602B-419E71ED8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C00E95-5633-826F-05B3-F744521B3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39" y="0"/>
            <a:ext cx="9714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07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E0FE01-E374-6B88-982D-767414306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" y="0"/>
            <a:ext cx="12175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94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420A9-2D7F-8FF9-25DA-F14FFFB97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1460A4-35C4-5F39-E39E-CE95C0178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0" y="0"/>
            <a:ext cx="9392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490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2A8A7-7904-71E5-6944-DA0B81669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185DC0-EE55-D1F0-CE16-E9F3646E0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856"/>
            <a:ext cx="12192000" cy="24365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DDAC8C-12A6-6CF2-DDF6-050D696BE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246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352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DEFB4-4843-A7E0-AB6B-618884E51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3183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923CB-9523-530D-B6D4-385F65A73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8879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A024B-787E-974D-5D8E-1395F903D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6601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4D906-59EA-B617-00F1-7F6F5845F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2158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6997F-7D6B-E12D-AD26-9B7B85C92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681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73</Words>
  <Application>Microsoft Office PowerPoint</Application>
  <PresentationFormat>와이드스크린</PresentationFormat>
  <Paragraphs>12</Paragraphs>
  <Slides>96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99" baseType="lpstr">
      <vt:lpstr>맑은 고딕</vt:lpstr>
      <vt:lpstr>Arial</vt:lpstr>
      <vt:lpstr>Office 테마</vt:lpstr>
      <vt:lpstr>1장 멀티미디어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2장 멀티미디어 시스템의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3장 Image and Graphic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4장 Sound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5장 Animation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6장 비디오 처리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7장 인터넷 환경과 멀티미디어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8장 멀티미디어 기술의 활용 환경 모바일 멀티미디어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9장 가상환경과 멀티미디어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10장 디지털 컨텐츠와 멀티미디어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11장 멀티미디어 컨텐츠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YuWooLim</dc:creator>
  <cp:lastModifiedBy>YuWooLim</cp:lastModifiedBy>
  <cp:revision>3</cp:revision>
  <dcterms:created xsi:type="dcterms:W3CDTF">2024-10-15T10:34:00Z</dcterms:created>
  <dcterms:modified xsi:type="dcterms:W3CDTF">2024-12-13T09:33:05Z</dcterms:modified>
</cp:coreProperties>
</file>